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EE1459-A48F-4261-8B9E-C5D306EF07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BC5CCA5-5C0C-4650-A835-DDF77F2891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0C4917-A595-40BC-93CA-4DE2D67421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378B6-0B62-4B02-BD94-84EBDB84C3F0}" type="datetimeFigureOut">
              <a:rPr lang="nl-NL" smtClean="0"/>
              <a:t>24-10-2018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2340EB-150D-445D-B531-112F794419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A1DE57-6407-4FC4-B340-06CA7873C7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8520B-38EA-479A-9371-72BD9DC4993F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159973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F5DB5D-5B2F-4A37-841F-890EEE0AEC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4574893-6842-43F7-8F54-722DAE9476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EC41E5-03E6-409B-919C-9E7D4AA477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378B6-0B62-4B02-BD94-84EBDB84C3F0}" type="datetimeFigureOut">
              <a:rPr lang="nl-NL" smtClean="0"/>
              <a:t>24-10-2018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629676-C7C1-4ED0-8A58-F9BF7FB380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5C2088-1B04-480A-A342-52D6A33351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8520B-38EA-479A-9371-72BD9DC4993F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429378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9EDC5C9-0DBF-4D2E-B1DC-9F8FE34C88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15F7E8-23C3-43DC-BDB7-AE3B57D8F7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B96943-358F-471F-8DAD-F8952A156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378B6-0B62-4B02-BD94-84EBDB84C3F0}" type="datetimeFigureOut">
              <a:rPr lang="nl-NL" smtClean="0"/>
              <a:t>24-10-2018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30EAAD-7F5F-439F-9259-66842FE8D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1A0B42-522E-4152-A1A0-A21538A3ED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8520B-38EA-479A-9371-72BD9DC4993F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31123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2AAE19-8C19-4DC5-8B47-B7B2B9DA52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F5F9BC-1598-4271-838D-250E8E7F4B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B6C5C0-087E-4C66-B6B8-B01FBF865C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378B6-0B62-4B02-BD94-84EBDB84C3F0}" type="datetimeFigureOut">
              <a:rPr lang="nl-NL" smtClean="0"/>
              <a:t>24-10-2018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F0EE7E-5812-4B0A-8A70-44C3CC93C1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4CF482-2BC0-48F3-AE96-7A4CE58AC1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8520B-38EA-479A-9371-72BD9DC4993F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84881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104D9A-78A7-4E85-A809-455B250E81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2051BC-41CF-4FE4-970F-A3C1790595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C96E84-E384-4290-8759-49A17323D9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378B6-0B62-4B02-BD94-84EBDB84C3F0}" type="datetimeFigureOut">
              <a:rPr lang="nl-NL" smtClean="0"/>
              <a:t>24-10-2018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33BC8C-114E-480D-83BA-D20C4A327F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A8DE43-EFC9-40A5-8971-C933EDE37D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8520B-38EA-479A-9371-72BD9DC4993F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52610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029936-5E1A-414A-8F5C-4984AB3E0B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10757C-9C90-4521-B981-E5FB9D6814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44DEA9A-0375-4839-8BEE-3D3C9D570A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672B57-E572-4597-9DB1-A5AD390FB8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378B6-0B62-4B02-BD94-84EBDB84C3F0}" type="datetimeFigureOut">
              <a:rPr lang="nl-NL" smtClean="0"/>
              <a:t>24-10-2018</a:t>
            </a:fld>
            <a:endParaRPr lang="nl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C0779A-7D49-4F2F-9BAA-C7D32B5BD3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E62A89-DF29-4174-BF13-63C9EF1F50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8520B-38EA-479A-9371-72BD9DC4993F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53491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E4317D-FF43-45C2-A340-4EC6AC2FF2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50D373-49E5-4F7E-B13E-F96C2D01E8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BB6A95A-B409-4C93-BBF9-7DC5C949A3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BCA2C8B-5F72-478E-97B7-53583B3439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B441CDB-C1CB-41FD-BCEA-AC512FCEB9E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A5BE795-37A6-4088-8E7D-A3B11550B0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378B6-0B62-4B02-BD94-84EBDB84C3F0}" type="datetimeFigureOut">
              <a:rPr lang="nl-NL" smtClean="0"/>
              <a:t>24-10-2018</a:t>
            </a:fld>
            <a:endParaRPr lang="nl-N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157FC0E-3017-4466-AB1A-24DEE9EEEA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A8DC801-F992-43C4-9053-CA9CFF4314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8520B-38EA-479A-9371-72BD9DC4993F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82555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DE180C-CB88-4FA6-B12C-863AEAAF43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AD252A6-CCBE-4212-B304-7192D7BD33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378B6-0B62-4B02-BD94-84EBDB84C3F0}" type="datetimeFigureOut">
              <a:rPr lang="nl-NL" smtClean="0"/>
              <a:t>24-10-2018</a:t>
            </a:fld>
            <a:endParaRPr lang="nl-N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940C83-9B17-473C-97F5-2CD79391B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AD1DF0D-B3F4-4F80-9B69-227E9CC4C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8520B-38EA-479A-9371-72BD9DC4993F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71977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EC3BC72-E5D6-4D0E-8D83-050C2C6607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378B6-0B62-4B02-BD94-84EBDB84C3F0}" type="datetimeFigureOut">
              <a:rPr lang="nl-NL" smtClean="0"/>
              <a:t>24-10-2018</a:t>
            </a:fld>
            <a:endParaRPr lang="nl-N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8720904-A9AF-4348-9F2D-DDD308F3F6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006846-02A8-4BB2-BB1E-1B6826B07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8520B-38EA-479A-9371-72BD9DC4993F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27767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D3FA17-7DDE-4B3A-BB40-829D8326E2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D5B90A-BB6E-4627-BA6D-E7E8B4F991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130C79-E504-443C-BB7C-D1E337BC1C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3F2D1D-7051-4A86-9CA8-76F2ADE0D7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378B6-0B62-4B02-BD94-84EBDB84C3F0}" type="datetimeFigureOut">
              <a:rPr lang="nl-NL" smtClean="0"/>
              <a:t>24-10-2018</a:t>
            </a:fld>
            <a:endParaRPr lang="nl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7D7E8A-082D-4EDC-8FFA-6EF039C02A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C6A0E6-602C-4CB7-8AB6-AC4ECFB28E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8520B-38EA-479A-9371-72BD9DC4993F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70642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3BC3BF-BB7C-4C75-B798-3B9D736E9D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984F4A-D248-4C2E-A05D-59A7139ECC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21E3A8-B5E0-42BF-9EFB-591634892C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0A2AD5-422E-49B4-B29F-212E291103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378B6-0B62-4B02-BD94-84EBDB84C3F0}" type="datetimeFigureOut">
              <a:rPr lang="nl-NL" smtClean="0"/>
              <a:t>24-10-2018</a:t>
            </a:fld>
            <a:endParaRPr lang="nl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55918A-7483-4583-B3BE-11BF4B7D95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55CDEA-46F3-48FA-8F2E-A6A2F061AE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8520B-38EA-479A-9371-72BD9DC4993F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92186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74A845F-D8CB-426E-8C8C-2E4CFEF2CC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3D0622-B3F9-459E-8B6C-8A4C4A62E8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9CAEF4-3C11-46CE-92C1-B54C21E148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2378B6-0B62-4B02-BD94-84EBDB84C3F0}" type="datetimeFigureOut">
              <a:rPr lang="nl-NL" smtClean="0"/>
              <a:t>24-10-2018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E1EC0C-F1A1-4B04-8121-841ABC9C92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720E58-E344-40AD-99E7-EC6FC14001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58520B-38EA-479A-9371-72BD9DC4993F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51391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Presentatie%20gemeente%20Tilburg%2010-2018.ppt" TargetMode="External"/><Relationship Id="rId2" Type="http://schemas.openxmlformats.org/officeDocument/2006/relationships/hyperlink" Target="https://www.youtube.com/watch?v=gBXjTZWpAWI&amp;feature=youtu.be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jpg"/><Relationship Id="rId5" Type="http://schemas.openxmlformats.org/officeDocument/2006/relationships/hyperlink" Target="Presentatie%20financieringsmogelijkheden%20Duurzaam%20Wonen%20Rabobank.pptx" TargetMode="External"/><Relationship Id="rId4" Type="http://schemas.openxmlformats.org/officeDocument/2006/relationships/hyperlink" Target="Presentatie%20TIWOS%20versie%20Anton.ppt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5F8060-4A00-476A-9E35-286F44762F1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nl-NL" sz="4000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Thema avond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17B734-E4BC-4A46-9CC4-53BDB08C72C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Duurzaamheid</a:t>
            </a:r>
          </a:p>
          <a:p>
            <a:r>
              <a:rPr lang="nl-NL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31 oktober 2018</a:t>
            </a:r>
          </a:p>
          <a:p>
            <a:r>
              <a:rPr lang="nl-NL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Kapittelzaal Koningsoord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8CF8614-6436-40EF-AB5A-01988A3876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6699" y="572099"/>
            <a:ext cx="2881293" cy="100845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7F1A9D7-977E-4A85-9F28-BDB9EE07124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843" y="5101156"/>
            <a:ext cx="2426314" cy="1268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23559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C770C0-8CCA-42A9-9337-763A293DFF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4000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A7D667-A508-4319-A4C8-9E715C9FF1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62039"/>
            <a:ext cx="10515600" cy="519596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sz="2400" dirty="0"/>
              <a:t>20.00		Opening door voorzitter Tineke Donga-</a:t>
            </a:r>
            <a:r>
              <a:rPr lang="nl-NL" sz="2400" dirty="0" err="1"/>
              <a:t>Freling</a:t>
            </a:r>
            <a:endParaRPr lang="nl-NL" sz="2400" dirty="0"/>
          </a:p>
          <a:p>
            <a:pPr marL="0" indent="0">
              <a:buNone/>
            </a:pPr>
            <a:r>
              <a:rPr lang="nl-NL" sz="2400" dirty="0"/>
              <a:t>20.05		Nieuwe website Dorpsraad Berkel-Enschot</a:t>
            </a:r>
          </a:p>
          <a:p>
            <a:pPr marL="0" indent="0">
              <a:buNone/>
            </a:pPr>
            <a:r>
              <a:rPr lang="nl-NL" sz="2400" dirty="0"/>
              <a:t>20.10		Inleiding bewustwording</a:t>
            </a:r>
          </a:p>
          <a:p>
            <a:pPr marL="0" indent="0">
              <a:buNone/>
            </a:pPr>
            <a:r>
              <a:rPr lang="nl-NL" sz="2400" dirty="0"/>
              <a:t>20.15		BEC en Project “</a:t>
            </a:r>
            <a:r>
              <a:rPr lang="nl-NL" sz="2400" dirty="0" err="1"/>
              <a:t>ZonneVisser</a:t>
            </a:r>
            <a:r>
              <a:rPr lang="nl-NL" sz="2400" dirty="0"/>
              <a:t>”</a:t>
            </a:r>
          </a:p>
          <a:p>
            <a:pPr marL="0" indent="0">
              <a:buNone/>
            </a:pPr>
            <a:r>
              <a:rPr lang="nl-NL" sz="2400" dirty="0"/>
              <a:t>20.25		Beleid duurzaamheid en subsidiemogelijkheden gemeente Tilburg</a:t>
            </a:r>
          </a:p>
          <a:p>
            <a:pPr marL="0" indent="0">
              <a:buNone/>
            </a:pPr>
            <a:r>
              <a:rPr lang="nl-NL" sz="2400" dirty="0"/>
              <a:t>21.00		Pauze</a:t>
            </a:r>
          </a:p>
          <a:p>
            <a:pPr marL="0" indent="0">
              <a:buNone/>
            </a:pPr>
            <a:r>
              <a:rPr lang="nl-NL" sz="2400" dirty="0"/>
              <a:t>21.15		Verduurzamingsbeleid TIWOS</a:t>
            </a:r>
          </a:p>
          <a:p>
            <a:pPr marL="0" indent="0">
              <a:buNone/>
            </a:pPr>
            <a:r>
              <a:rPr lang="nl-NL" sz="2400" dirty="0"/>
              <a:t>21.35		Duurzaam wonen en financieringsmogelijkheden Rabobank</a:t>
            </a:r>
          </a:p>
          <a:p>
            <a:pPr marL="0" indent="0">
              <a:buNone/>
            </a:pPr>
            <a:r>
              <a:rPr lang="nl-NL" sz="2400" dirty="0"/>
              <a:t>21.55		Ervaringsdeskundige over energiebesparing</a:t>
            </a:r>
          </a:p>
          <a:p>
            <a:pPr marL="0" indent="0">
              <a:buNone/>
            </a:pPr>
            <a:r>
              <a:rPr lang="nl-NL" sz="2400" dirty="0"/>
              <a:t>22.00		Afsluiting Thema avond door voorzitter Tineke Donga-</a:t>
            </a:r>
            <a:r>
              <a:rPr lang="nl-NL" sz="2400" dirty="0" err="1"/>
              <a:t>Freling</a:t>
            </a:r>
            <a:endParaRPr lang="nl-NL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35A85F6-CCE9-47D2-9230-E89EA0054E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6454" y="608416"/>
            <a:ext cx="2315237" cy="810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48930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C770C0-8CCA-42A9-9337-763A293DFF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4000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Presentaties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A7D667-A508-4319-A4C8-9E715C9FF1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62039"/>
            <a:ext cx="10515600" cy="5195961"/>
          </a:xfrm>
        </p:spPr>
        <p:txBody>
          <a:bodyPr>
            <a:normAutofit/>
          </a:bodyPr>
          <a:lstStyle/>
          <a:p>
            <a:endParaRPr lang="nl-NL" sz="2400" dirty="0"/>
          </a:p>
          <a:p>
            <a:r>
              <a:rPr lang="nl-NL" sz="2400" dirty="0">
                <a:hlinkClick r:id="rId2"/>
              </a:rPr>
              <a:t>Startfilm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BEC en Project “</a:t>
            </a:r>
            <a:r>
              <a:rPr lang="nl-NL" sz="2400" dirty="0" err="1"/>
              <a:t>ZonneVisser</a:t>
            </a:r>
            <a:r>
              <a:rPr lang="nl-NL" sz="2400" dirty="0"/>
              <a:t>”</a:t>
            </a:r>
          </a:p>
          <a:p>
            <a:endParaRPr lang="nl-NL" sz="2400" dirty="0"/>
          </a:p>
          <a:p>
            <a:r>
              <a:rPr lang="nl-NL" sz="2400" dirty="0">
                <a:hlinkClick r:id="rId3" action="ppaction://hlinkpres?slideindex=1&amp;slidetitle="/>
              </a:rPr>
              <a:t>Beleid duurzaamheid en subsidiemogelijkheden gemeente Tilburg</a:t>
            </a:r>
            <a:endParaRPr lang="nl-NL" sz="2400" dirty="0"/>
          </a:p>
          <a:p>
            <a:endParaRPr lang="nl-NL" sz="2400" dirty="0"/>
          </a:p>
          <a:p>
            <a:r>
              <a:rPr lang="nl-NL" sz="2400" dirty="0">
                <a:hlinkClick r:id="rId4" action="ppaction://hlinkpres?slideindex=1&amp;slidetitle="/>
              </a:rPr>
              <a:t>Verduurzamingsbeleid TIWOS</a:t>
            </a:r>
            <a:endParaRPr lang="nl-NL" sz="2400" dirty="0"/>
          </a:p>
          <a:p>
            <a:endParaRPr lang="nl-NL" sz="2400" dirty="0"/>
          </a:p>
          <a:p>
            <a:r>
              <a:rPr lang="nl-NL" sz="2400" dirty="0">
                <a:hlinkClick r:id="rId5" action="ppaction://hlinkpres?slideindex=1&amp;slidetitle="/>
              </a:rPr>
              <a:t>Duurzaam wonen en financieringsmogelijkheden Rabobank</a:t>
            </a:r>
            <a:endParaRPr lang="nl-NL" sz="24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35A85F6-CCE9-47D2-9230-E89EA0054E0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6454" y="608416"/>
            <a:ext cx="2315237" cy="810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99141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C770C0-8CCA-42A9-9337-763A293DFF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4000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Ervaringen Anton Visser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A7D667-A508-4319-A4C8-9E715C9FF1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62039"/>
            <a:ext cx="10515600" cy="5195961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nl-NL" sz="2400" dirty="0"/>
              <a:t>·       Aanleiding</a:t>
            </a:r>
          </a:p>
          <a:p>
            <a:pPr marL="0" lvl="0" indent="0">
              <a:buNone/>
            </a:pPr>
            <a:r>
              <a:rPr lang="nl-NL" sz="2400" dirty="0"/>
              <a:t>·       Planning</a:t>
            </a:r>
          </a:p>
          <a:p>
            <a:pPr marL="0" lvl="0" indent="0">
              <a:buNone/>
            </a:pPr>
            <a:r>
              <a:rPr lang="nl-NL" sz="2400" dirty="0"/>
              <a:t>·       Uitvoering</a:t>
            </a:r>
          </a:p>
          <a:p>
            <a:pPr marL="0" lvl="0" indent="0">
              <a:buNone/>
            </a:pPr>
            <a:r>
              <a:rPr lang="nl-NL" sz="2400" dirty="0"/>
              <a:t>·       Financiële plaatje</a:t>
            </a:r>
          </a:p>
          <a:p>
            <a:pPr marL="0" lvl="0" indent="0">
              <a:buNone/>
            </a:pPr>
            <a:r>
              <a:rPr lang="nl-NL" sz="2400" dirty="0"/>
              <a:t>·       Checklist</a:t>
            </a:r>
            <a:endParaRPr lang="nl-NL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35A85F6-CCE9-47D2-9230-E89EA0054E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6454" y="608416"/>
            <a:ext cx="2315237" cy="81033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3437EB1-A168-4417-B345-7D58E4C6ED2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431" y="4933205"/>
            <a:ext cx="2426314" cy="1268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96860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16</Words>
  <Application>Microsoft Office PowerPoint</Application>
  <PresentationFormat>Widescreen</PresentationFormat>
  <Paragraphs>31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Verdana</vt:lpstr>
      <vt:lpstr>Office Theme</vt:lpstr>
      <vt:lpstr>Thema avond</vt:lpstr>
      <vt:lpstr>Agenda</vt:lpstr>
      <vt:lpstr>Presentaties</vt:lpstr>
      <vt:lpstr>Ervaringen Anton Visser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van Helfteren, Joyce (NL - Rotterdam)</dc:creator>
  <cp:lastModifiedBy>van Helfteren, Joyce (NL - Rotterdam)</cp:lastModifiedBy>
  <cp:revision>9</cp:revision>
  <dcterms:created xsi:type="dcterms:W3CDTF">2018-10-18T05:50:35Z</dcterms:created>
  <dcterms:modified xsi:type="dcterms:W3CDTF">2018-10-24T18:30:01Z</dcterms:modified>
</cp:coreProperties>
</file>